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7" d="100"/>
          <a:sy n="77" d="100"/>
        </p:scale>
        <p:origin x="-360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o-R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73DAB-EE30-4413-B1FF-40D0B375149C}" type="datetimeFigureOut">
              <a:rPr lang="ro-RO" smtClean="0"/>
              <a:t>17.01.2019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550EA-C99C-4CAC-ADDB-A8569D835F57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39160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o-R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73DAB-EE30-4413-B1FF-40D0B375149C}" type="datetimeFigureOut">
              <a:rPr lang="ro-RO" smtClean="0"/>
              <a:t>17.01.2019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550EA-C99C-4CAC-ADDB-A8569D835F57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69926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o-R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73DAB-EE30-4413-B1FF-40D0B375149C}" type="datetimeFigureOut">
              <a:rPr lang="ro-RO" smtClean="0"/>
              <a:t>17.01.2019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550EA-C99C-4CAC-ADDB-A8569D835F57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2590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o-R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73DAB-EE30-4413-B1FF-40D0B375149C}" type="datetimeFigureOut">
              <a:rPr lang="ro-RO" smtClean="0"/>
              <a:t>17.01.2019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550EA-C99C-4CAC-ADDB-A8569D835F57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48451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73DAB-EE30-4413-B1FF-40D0B375149C}" type="datetimeFigureOut">
              <a:rPr lang="ro-RO" smtClean="0"/>
              <a:t>17.01.2019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550EA-C99C-4CAC-ADDB-A8569D835F57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71226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o-R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o-RO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73DAB-EE30-4413-B1FF-40D0B375149C}" type="datetimeFigureOut">
              <a:rPr lang="ro-RO" smtClean="0"/>
              <a:t>17.01.2019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550EA-C99C-4CAC-ADDB-A8569D835F57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25523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o-R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o-RO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73DAB-EE30-4413-B1FF-40D0B375149C}" type="datetimeFigureOut">
              <a:rPr lang="ro-RO" smtClean="0"/>
              <a:t>17.01.2019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550EA-C99C-4CAC-ADDB-A8569D835F57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74662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73DAB-EE30-4413-B1FF-40D0B375149C}" type="datetimeFigureOut">
              <a:rPr lang="ro-RO" smtClean="0"/>
              <a:t>17.01.2019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550EA-C99C-4CAC-ADDB-A8569D835F57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71755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73DAB-EE30-4413-B1FF-40D0B375149C}" type="datetimeFigureOut">
              <a:rPr lang="ro-RO" smtClean="0"/>
              <a:t>17.01.2019</a:t>
            </a:fld>
            <a:endParaRPr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550EA-C99C-4CAC-ADDB-A8569D835F57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54435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o-R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73DAB-EE30-4413-B1FF-40D0B375149C}" type="datetimeFigureOut">
              <a:rPr lang="ro-RO" smtClean="0"/>
              <a:t>17.01.2019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550EA-C99C-4CAC-ADDB-A8569D835F57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71441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o-R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73DAB-EE30-4413-B1FF-40D0B375149C}" type="datetimeFigureOut">
              <a:rPr lang="ro-RO" smtClean="0"/>
              <a:t>17.01.2019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550EA-C99C-4CAC-ADDB-A8569D835F57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29270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o-R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73DAB-EE30-4413-B1FF-40D0B375149C}" type="datetimeFigureOut">
              <a:rPr lang="ro-RO" smtClean="0"/>
              <a:t>17.01.2019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550EA-C99C-4CAC-ADDB-A8569D835F57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57146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72352"/>
          </a:xfrm>
        </p:spPr>
        <p:txBody>
          <a:bodyPr>
            <a:normAutofit fontScale="90000"/>
          </a:bodyPr>
          <a:lstStyle/>
          <a:p>
            <a:r>
              <a:rPr lang="ro-RO" dirty="0" smtClean="0"/>
              <a:t>Comunicare și </a:t>
            </a:r>
            <a:r>
              <a:rPr lang="ro-RO" dirty="0" smtClean="0"/>
              <a:t>leadership </a:t>
            </a:r>
            <a:r>
              <a:rPr lang="ro-RO" dirty="0"/>
              <a:t>P</a:t>
            </a:r>
            <a:r>
              <a:rPr lang="ro-RO" dirty="0" smtClean="0"/>
              <a:t>romovarea </a:t>
            </a:r>
            <a:r>
              <a:rPr lang="ro-RO" dirty="0" smtClean="0"/>
              <a:t>imaginii școlii</a:t>
            </a:r>
            <a:endParaRPr lang="ro-R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o-RO" dirty="0" smtClean="0"/>
              <a:t>Z</a:t>
            </a:r>
            <a:r>
              <a:rPr lang="hu-HU" dirty="0" smtClean="0"/>
              <a:t>ágoni Melinda, prof. gr. I.</a:t>
            </a:r>
          </a:p>
          <a:p>
            <a:r>
              <a:rPr lang="hu-HU" dirty="0" smtClean="0"/>
              <a:t>Specializarea: </a:t>
            </a:r>
            <a:r>
              <a:rPr lang="en-US" dirty="0" smtClean="0"/>
              <a:t>L</a:t>
            </a:r>
            <a:r>
              <a:rPr lang="hu-HU" dirty="0" smtClean="0"/>
              <a:t>imba </a:t>
            </a:r>
            <a:r>
              <a:rPr lang="hu-HU" dirty="0" smtClean="0"/>
              <a:t>și literatura maghiar</a:t>
            </a:r>
            <a:r>
              <a:rPr lang="ro-RO" dirty="0" smtClean="0"/>
              <a:t>ă</a:t>
            </a:r>
          </a:p>
          <a:p>
            <a:r>
              <a:rPr lang="ro-RO" dirty="0" smtClean="0"/>
              <a:t>Liceul </a:t>
            </a:r>
            <a:r>
              <a:rPr lang="de-DE" dirty="0" smtClean="0"/>
              <a:t>Teoretic </a:t>
            </a:r>
            <a:r>
              <a:rPr lang="hu-HU" dirty="0" smtClean="0"/>
              <a:t>„Báthory István</a:t>
            </a:r>
            <a:r>
              <a:rPr lang="hu-HU" dirty="0" smtClean="0"/>
              <a:t>”</a:t>
            </a:r>
            <a:endParaRPr lang="en-US" dirty="0" smtClean="0"/>
          </a:p>
          <a:p>
            <a:r>
              <a:rPr lang="en-US" dirty="0" smtClean="0"/>
              <a:t>Cluj-Napoca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85648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sz="3200" b="1" dirty="0" smtClean="0"/>
              <a:t>Liceul Teoretic „Báthory István</a:t>
            </a:r>
            <a:r>
              <a:rPr lang="hu-HU" sz="3200" b="1" dirty="0" smtClean="0"/>
              <a:t>”</a:t>
            </a:r>
            <a:r>
              <a:rPr lang="en-US" sz="3200" b="1" dirty="0"/>
              <a:t>:</a:t>
            </a:r>
            <a:r>
              <a:rPr lang="hu-HU" sz="3200" b="1" dirty="0" smtClean="0"/>
              <a:t> </a:t>
            </a:r>
            <a:r>
              <a:rPr lang="hu-HU" sz="3200" dirty="0" smtClean="0"/>
              <a:t/>
            </a:r>
            <a:br>
              <a:rPr lang="hu-HU" sz="3200" dirty="0" smtClean="0"/>
            </a:br>
            <a:r>
              <a:rPr lang="hu-HU" sz="3200" dirty="0" smtClean="0"/>
              <a:t>- împlinește anul acesta 440 de ani de la înființare</a:t>
            </a:r>
            <a:br>
              <a:rPr lang="hu-HU" sz="3200" dirty="0" smtClean="0"/>
            </a:br>
            <a:r>
              <a:rPr lang="ro-RO" sz="3200" dirty="0" smtClean="0"/>
              <a:t>- fac parte din corpul profesoral din anul 1999</a:t>
            </a:r>
            <a:endParaRPr lang="ro-RO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891" y="1825625"/>
            <a:ext cx="7765960" cy="4351338"/>
          </a:xfrm>
        </p:spPr>
      </p:pic>
    </p:spTree>
    <p:extLst>
      <p:ext uri="{BB962C8B-B14F-4D97-AF65-F5344CB8AC3E}">
        <p14:creationId xmlns:p14="http://schemas.microsoft.com/office/powerpoint/2010/main" val="3099685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3805" y="421827"/>
            <a:ext cx="10515600" cy="592745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Cu </a:t>
            </a:r>
            <a:r>
              <a:rPr lang="en-US" b="1" dirty="0" err="1" smtClean="0"/>
              <a:t>ce</a:t>
            </a:r>
            <a:r>
              <a:rPr lang="en-US" b="1" dirty="0" smtClean="0"/>
              <a:t> </a:t>
            </a:r>
            <a:r>
              <a:rPr lang="en-US" b="1" dirty="0" err="1" smtClean="0"/>
              <a:t>contribui</a:t>
            </a:r>
            <a:r>
              <a:rPr lang="en-US" b="1" dirty="0" smtClean="0"/>
              <a:t> </a:t>
            </a:r>
            <a:r>
              <a:rPr lang="en-US" b="1" dirty="0" err="1" smtClean="0"/>
              <a:t>eu</a:t>
            </a:r>
            <a:r>
              <a:rPr lang="en-US" b="1" dirty="0" smtClean="0"/>
              <a:t> la </a:t>
            </a:r>
            <a:r>
              <a:rPr lang="en-US" b="1" dirty="0" err="1" smtClean="0"/>
              <a:t>promovarea</a:t>
            </a:r>
            <a:r>
              <a:rPr lang="en-US" b="1" dirty="0" smtClean="0"/>
              <a:t> </a:t>
            </a:r>
            <a:r>
              <a:rPr lang="en-US" b="1" dirty="0" err="1" smtClean="0"/>
              <a:t>imaginii</a:t>
            </a:r>
            <a:r>
              <a:rPr lang="en-US" b="1" dirty="0" smtClean="0"/>
              <a:t> </a:t>
            </a:r>
            <a:r>
              <a:rPr lang="ro-RO" b="1" dirty="0" smtClean="0"/>
              <a:t>școlii noastre?</a:t>
            </a:r>
          </a:p>
          <a:p>
            <a:pPr marL="0" indent="0">
              <a:buNone/>
            </a:pPr>
            <a:endParaRPr lang="ro-RO" b="1" dirty="0" smtClean="0"/>
          </a:p>
          <a:p>
            <a:pPr>
              <a:buFontTx/>
              <a:buChar char="-"/>
            </a:pPr>
            <a:r>
              <a:rPr lang="ro-RO" dirty="0" smtClean="0"/>
              <a:t>Sunt șeful catedrei de </a:t>
            </a:r>
            <a:r>
              <a:rPr lang="en-US" dirty="0" smtClean="0"/>
              <a:t>L</a:t>
            </a:r>
            <a:r>
              <a:rPr lang="ro-RO" dirty="0" smtClean="0"/>
              <a:t>imba </a:t>
            </a:r>
            <a:r>
              <a:rPr lang="ro-RO" dirty="0" smtClean="0"/>
              <a:t>și literatura maghiară</a:t>
            </a:r>
          </a:p>
          <a:p>
            <a:pPr>
              <a:buFontTx/>
              <a:buChar char="-"/>
            </a:pPr>
            <a:r>
              <a:rPr lang="ro-RO" dirty="0" smtClean="0"/>
              <a:t>Sunt editorul paginii </a:t>
            </a:r>
            <a:r>
              <a:rPr lang="en-US" dirty="0" smtClean="0"/>
              <a:t>F</a:t>
            </a:r>
            <a:r>
              <a:rPr lang="ro-RO" dirty="0" smtClean="0"/>
              <a:t>acebook </a:t>
            </a:r>
            <a:r>
              <a:rPr lang="ro-RO" dirty="0" smtClean="0"/>
              <a:t>a </a:t>
            </a:r>
            <a:r>
              <a:rPr lang="ro-RO" dirty="0" smtClean="0"/>
              <a:t>liceului nostru</a:t>
            </a:r>
          </a:p>
          <a:p>
            <a:pPr>
              <a:buFontTx/>
              <a:buChar char="-"/>
            </a:pPr>
            <a:r>
              <a:rPr lang="ro-RO" dirty="0" smtClean="0"/>
              <a:t>Sunt diriginte și </a:t>
            </a:r>
            <a:r>
              <a:rPr lang="en-US" dirty="0" err="1" smtClean="0"/>
              <a:t>cultiv</a:t>
            </a:r>
            <a:r>
              <a:rPr lang="ro-RO" dirty="0" smtClean="0"/>
              <a:t> </a:t>
            </a:r>
            <a:r>
              <a:rPr lang="ro-RO" dirty="0" smtClean="0"/>
              <a:t>relații bune cu părinții, suntem parteneri în educația copiilor</a:t>
            </a:r>
          </a:p>
          <a:p>
            <a:pPr>
              <a:buFontTx/>
              <a:buChar char="-"/>
            </a:pPr>
            <a:r>
              <a:rPr lang="ro-RO" dirty="0" smtClean="0"/>
              <a:t>Sunt coautoarea </a:t>
            </a:r>
            <a:r>
              <a:rPr lang="ro-RO" dirty="0" smtClean="0"/>
              <a:t>manualului</a:t>
            </a:r>
            <a:r>
              <a:rPr lang="en-US" dirty="0" smtClean="0"/>
              <a:t> de</a:t>
            </a:r>
            <a:r>
              <a:rPr lang="ro-RO" dirty="0" smtClean="0"/>
              <a:t> </a:t>
            </a:r>
            <a:r>
              <a:rPr lang="ro-RO" dirty="0" smtClean="0"/>
              <a:t>Limba și literatura maghiară pentru clasa a VI-a, 2018</a:t>
            </a:r>
          </a:p>
          <a:p>
            <a:pPr>
              <a:buFontTx/>
              <a:buChar char="-"/>
            </a:pPr>
            <a:r>
              <a:rPr lang="ro-RO" dirty="0" smtClean="0"/>
              <a:t>Pregătesc elevi pentru olimpiade și diferite concursuri obținând rezultate foarte bune (locul I. și mențiuni la olimpiada națională, locul I. și III. la concursuri naționale de recitare, locuri I., II. </a:t>
            </a:r>
            <a:r>
              <a:rPr lang="ro-RO" dirty="0"/>
              <a:t>ș</a:t>
            </a:r>
            <a:r>
              <a:rPr lang="ro-RO" dirty="0" smtClean="0"/>
              <a:t>i </a:t>
            </a:r>
            <a:r>
              <a:rPr lang="ro-RO" dirty="0" smtClean="0"/>
              <a:t>III. la concursuri județene de ortografie și ortoepie etc.)</a:t>
            </a:r>
          </a:p>
          <a:p>
            <a:pPr marL="0" indent="0">
              <a:buNone/>
            </a:pPr>
            <a:r>
              <a:rPr lang="ro-RO" dirty="0" smtClean="0"/>
              <a:t>- Am înființat </a:t>
            </a:r>
            <a:r>
              <a:rPr lang="ro-RO" dirty="0" smtClean="0"/>
              <a:t> trupa </a:t>
            </a:r>
            <a:r>
              <a:rPr lang="ro-RO" dirty="0" smtClean="0"/>
              <a:t>de </a:t>
            </a:r>
            <a:r>
              <a:rPr lang="ro-RO" dirty="0"/>
              <a:t>teatru </a:t>
            </a:r>
            <a:r>
              <a:rPr lang="hu-HU" dirty="0"/>
              <a:t>„</a:t>
            </a:r>
            <a:r>
              <a:rPr lang="ro-RO" dirty="0"/>
              <a:t>Thalia” </a:t>
            </a:r>
            <a:r>
              <a:rPr lang="ro-RO" dirty="0" smtClean="0"/>
              <a:t>a </a:t>
            </a:r>
            <a:r>
              <a:rPr lang="ro-RO" dirty="0"/>
              <a:t>școlii noastre </a:t>
            </a:r>
            <a:r>
              <a:rPr lang="ro-RO" dirty="0" smtClean="0"/>
              <a:t>(cerc de teatru, 2 ore pe săptămână)</a:t>
            </a:r>
          </a:p>
          <a:p>
            <a:pPr>
              <a:buFontTx/>
              <a:buChar char="-"/>
            </a:pPr>
            <a:endParaRPr lang="ro-RO" dirty="0" smtClean="0"/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174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7005"/>
          </a:xfrm>
        </p:spPr>
        <p:txBody>
          <a:bodyPr>
            <a:normAutofit/>
          </a:bodyPr>
          <a:lstStyle/>
          <a:p>
            <a:pPr algn="ctr"/>
            <a:r>
              <a:rPr lang="ro-RO" sz="2800" b="1" dirty="0" smtClean="0"/>
              <a:t>Biblioteca școlii </a:t>
            </a:r>
            <a:endParaRPr lang="ro-RO" sz="28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492" y="1352282"/>
            <a:ext cx="9105363" cy="5138670"/>
          </a:xfrm>
        </p:spPr>
      </p:pic>
    </p:spTree>
    <p:extLst>
      <p:ext uri="{BB962C8B-B14F-4D97-AF65-F5344CB8AC3E}">
        <p14:creationId xmlns:p14="http://schemas.microsoft.com/office/powerpoint/2010/main" val="59235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7912"/>
          </a:xfrm>
        </p:spPr>
        <p:txBody>
          <a:bodyPr>
            <a:normAutofit/>
          </a:bodyPr>
          <a:lstStyle/>
          <a:p>
            <a:pPr algn="ctr"/>
            <a:r>
              <a:rPr lang="ro-RO" sz="2800" b="1" dirty="0" smtClean="0"/>
              <a:t>Din activitatea trupei de teatru...</a:t>
            </a:r>
            <a:endParaRPr lang="ro-RO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53038"/>
            <a:ext cx="10515600" cy="5223925"/>
          </a:xfrm>
        </p:spPr>
        <p:txBody>
          <a:bodyPr/>
          <a:lstStyle/>
          <a:p>
            <a:pPr marL="0" indent="0">
              <a:buNone/>
            </a:pPr>
            <a:r>
              <a:rPr lang="ro-RO" dirty="0" smtClean="0"/>
              <a:t>Eugen Labiche: </a:t>
            </a:r>
            <a:r>
              <a:rPr lang="en-US" dirty="0" err="1" smtClean="0"/>
              <a:t>Crima</a:t>
            </a:r>
            <a:r>
              <a:rPr lang="en-US" dirty="0" smtClean="0"/>
              <a:t> din </a:t>
            </a:r>
            <a:r>
              <a:rPr lang="en-US" dirty="0" err="1"/>
              <a:t>s</a:t>
            </a:r>
            <a:r>
              <a:rPr lang="en-US" dirty="0" err="1" smtClean="0"/>
              <a:t>trada</a:t>
            </a:r>
            <a:r>
              <a:rPr lang="en-US" dirty="0" smtClean="0"/>
              <a:t> </a:t>
            </a:r>
            <a:r>
              <a:rPr lang="en-US" dirty="0" err="1" smtClean="0"/>
              <a:t>Lourcine</a:t>
            </a:r>
            <a:r>
              <a:rPr lang="en-US" dirty="0" smtClean="0"/>
              <a:t>, 2014</a:t>
            </a:r>
            <a:endParaRPr lang="ro-RO" dirty="0" smtClean="0"/>
          </a:p>
          <a:p>
            <a:pPr marL="0" indent="0">
              <a:buNone/>
            </a:pPr>
            <a:endParaRPr lang="hu-HU" dirty="0" smtClean="0"/>
          </a:p>
          <a:p>
            <a:pPr marL="0" indent="0">
              <a:buNone/>
            </a:pPr>
            <a:endParaRPr lang="ro-R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36" y="1828800"/>
            <a:ext cx="5349025" cy="43481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155" y="1828801"/>
            <a:ext cx="5351709" cy="434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918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83335"/>
            <a:ext cx="10515600" cy="589362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Janne</a:t>
            </a:r>
            <a:r>
              <a:rPr lang="en-US" dirty="0" smtClean="0"/>
              <a:t> Teller: </a:t>
            </a:r>
            <a:r>
              <a:rPr lang="en-US" dirty="0" err="1" smtClean="0"/>
              <a:t>Nimic</a:t>
            </a:r>
            <a:r>
              <a:rPr lang="en-US" dirty="0" smtClean="0"/>
              <a:t>, 2015</a:t>
            </a:r>
          </a:p>
          <a:p>
            <a:pPr marL="0" indent="0">
              <a:buNone/>
            </a:pPr>
            <a:endParaRPr lang="ro-RO" dirty="0"/>
          </a:p>
        </p:txBody>
      </p:sp>
      <p:pic>
        <p:nvPicPr>
          <p:cNvPr id="4" name="Picture 3" descr="C:\Users\ZAGONI~1\AppData\Local\Temp\Rar$DRa0.132\001.SEMMI - valogatas\Eloadas\DSC_0057 (Large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17" y="901522"/>
            <a:ext cx="4559121" cy="2550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ZAGONI~1\AppData\Local\Temp\Rar$DRa0.583\001.SEMMI - valogatas\Eloadas\DSC_0016 (Large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710" y="901522"/>
            <a:ext cx="4507605" cy="2550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ZAGONI~1\AppData\Local\Temp\Rar$DRa0.155\001.SEMMI - valogatas\Eloadas\DSC_0049 (Large)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206" y="3889420"/>
            <a:ext cx="4868213" cy="26015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0432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487" y="257577"/>
            <a:ext cx="11204620" cy="6426558"/>
          </a:xfrm>
        </p:spPr>
        <p:txBody>
          <a:bodyPr/>
          <a:lstStyle/>
          <a:p>
            <a:pPr marL="0" indent="0">
              <a:buNone/>
            </a:pPr>
            <a:r>
              <a:rPr lang="hu-HU" dirty="0" smtClean="0"/>
              <a:t>Friedrich Dürrenmatt: Fizicienii, 2016</a:t>
            </a:r>
          </a:p>
          <a:p>
            <a:pPr marL="0" indent="0">
              <a:buNone/>
            </a:pPr>
            <a:endParaRPr lang="ro-RO" dirty="0"/>
          </a:p>
        </p:txBody>
      </p:sp>
      <p:pic>
        <p:nvPicPr>
          <p:cNvPr id="4" name="Picture 3" descr="C:\Users\Zagoni Melinda\Downloads\DSC_9882_web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191" y="940158"/>
            <a:ext cx="8628845" cy="53704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1202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125" y="0"/>
            <a:ext cx="11539470" cy="6365338"/>
          </a:xfrm>
        </p:spPr>
        <p:txBody>
          <a:bodyPr/>
          <a:lstStyle/>
          <a:p>
            <a:pPr marL="0" indent="0">
              <a:buNone/>
            </a:pPr>
            <a:r>
              <a:rPr lang="hu-HU" dirty="0" smtClean="0"/>
              <a:t>Jordi Garcelán: Metoda Grönholm, 2017</a:t>
            </a:r>
          </a:p>
          <a:p>
            <a:pPr marL="0" indent="0">
              <a:buNone/>
            </a:pPr>
            <a:endParaRPr lang="ro-R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61" y="579551"/>
            <a:ext cx="4760136" cy="28462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61" y="3709115"/>
            <a:ext cx="4760136" cy="29170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332" y="579551"/>
            <a:ext cx="4850287" cy="2868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145" y="3709115"/>
            <a:ext cx="4868473" cy="291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429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4718" y="1928655"/>
            <a:ext cx="10515600" cy="4351338"/>
          </a:xfrm>
        </p:spPr>
        <p:txBody>
          <a:bodyPr/>
          <a:lstStyle/>
          <a:p>
            <a:endParaRPr lang="ro-RO" dirty="0"/>
          </a:p>
          <a:p>
            <a:pPr marL="0" indent="0">
              <a:buNone/>
            </a:pPr>
            <a:r>
              <a:rPr lang="hu-HU" dirty="0" smtClean="0"/>
              <a:t>„</a:t>
            </a:r>
            <a:r>
              <a:rPr lang="ro-RO" dirty="0" smtClean="0"/>
              <a:t>Nu </a:t>
            </a:r>
            <a:r>
              <a:rPr lang="ro-RO" dirty="0"/>
              <a:t>zidurile fac o </a:t>
            </a:r>
            <a:r>
              <a:rPr lang="ro-RO" dirty="0" smtClean="0"/>
              <a:t>școală</a:t>
            </a:r>
            <a:r>
              <a:rPr lang="ro-RO" dirty="0"/>
              <a:t>, ci spiritul ce domneşte </a:t>
            </a:r>
            <a:r>
              <a:rPr lang="ro-RO" dirty="0" smtClean="0"/>
              <a:t>într-însa</a:t>
            </a:r>
            <a:r>
              <a:rPr lang="ro-RO" dirty="0"/>
              <a:t>.</a:t>
            </a:r>
            <a:r>
              <a:rPr lang="ro-RO" dirty="0" smtClean="0"/>
              <a:t>”</a:t>
            </a:r>
            <a:endParaRPr lang="ro-RO" dirty="0"/>
          </a:p>
          <a:p>
            <a:pPr marL="0" indent="0">
              <a:buNone/>
            </a:pPr>
            <a:r>
              <a:rPr lang="ro-RO" dirty="0" smtClean="0"/>
              <a:t>					</a:t>
            </a:r>
            <a:r>
              <a:rPr lang="ro-RO" sz="2000" dirty="0" smtClean="0"/>
              <a:t>Ferdinand</a:t>
            </a:r>
            <a:r>
              <a:rPr lang="ro-RO" sz="2000" dirty="0"/>
              <a:t>, </a:t>
            </a:r>
            <a:r>
              <a:rPr lang="ro-RO" sz="2000" dirty="0"/>
              <a:t>R</a:t>
            </a:r>
            <a:r>
              <a:rPr lang="ro-RO" sz="2000" dirty="0" smtClean="0"/>
              <a:t>ege </a:t>
            </a:r>
            <a:r>
              <a:rPr lang="ro-RO" sz="2000" dirty="0"/>
              <a:t>al României</a:t>
            </a:r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15174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214</Words>
  <Application>Microsoft Office PowerPoint</Application>
  <PresentationFormat>Custom</PresentationFormat>
  <Paragraphs>23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Comunicare și leadership Promovarea imaginii școlii</vt:lpstr>
      <vt:lpstr>Liceul Teoretic „Báthory István”:  - împlinește anul acesta 440 de ani de la înființare - fac parte din corpul profesoral din anul 1999</vt:lpstr>
      <vt:lpstr>PowerPoint Presentation</vt:lpstr>
      <vt:lpstr>Biblioteca școlii </vt:lpstr>
      <vt:lpstr>Din activitatea trupei de teatru...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Comunicare și leadership: promovarea imaginii școlii</dc:title>
  <dc:creator>Zagoni Melinda</dc:creator>
  <cp:lastModifiedBy>Astrid</cp:lastModifiedBy>
  <cp:revision>50</cp:revision>
  <dcterms:created xsi:type="dcterms:W3CDTF">2019-01-14T14:33:39Z</dcterms:created>
  <dcterms:modified xsi:type="dcterms:W3CDTF">2019-01-17T17:32:05Z</dcterms:modified>
</cp:coreProperties>
</file>